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7B05-B359-482D-8F17-330F72774C61}" type="datetimeFigureOut">
              <a:rPr lang="sk-SK" smtClean="0"/>
              <a:pPr/>
              <a:t>26. 9. 2019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0539-320F-4294-8E66-2888AF761B5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115616" y="1772816"/>
            <a:ext cx="68161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Vyplníme tabuľku?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83568" y="5589240"/>
            <a:ext cx="51360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PaedDr. Jana Humeníková</a:t>
            </a:r>
            <a:endParaRPr lang="sk-SK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ok 5" descr="3lJh6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564904"/>
            <a:ext cx="2591238" cy="3926119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771800" y="2564904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5364088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1314E-6 L -0.61198 -0.4123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067944" y="3789040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843808" y="278092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364088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5 -0.24144 " pathEditMode="relative" ptsTypes="AA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6" grpId="0"/>
      <p:bldP spid="27" grpId="1"/>
      <p:bldP spid="29" grpId="0"/>
      <p:bldP spid="33" grpId="0"/>
      <p:bldP spid="34" grpId="0"/>
      <p:bldP spid="35" grpId="0"/>
      <p:bldP spid="36" grpId="0"/>
      <p:bldP spid="37" grpId="0"/>
      <p:bldP spid="3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067944" y="1412776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843808" y="278092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364088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4067944" y="3933056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757 -0.56638 " pathEditMode="relative" ptsTypes="AA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1"/>
      <p:bldP spid="37" grpId="0"/>
      <p:bldP spid="38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292080" y="2636912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4" name="Obdĺžnik 23"/>
          <p:cNvSpPr/>
          <p:nvPr/>
        </p:nvSpPr>
        <p:spPr>
          <a:xfrm>
            <a:off x="2843808" y="278092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5364088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4067944" y="3933056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4067944" y="16288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566 -0.41975 " pathEditMode="relative" ptsTypes="AA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1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259632" y="1484784"/>
            <a:ext cx="62132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DARILO SA VÁM?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ok 5" descr="3lJh6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564904"/>
            <a:ext cx="2591238" cy="3926119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364088" y="1412776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>
            <a:hlinkClick r:id="" action="ppaction://hlinkshowjump?jump=nextslide"/>
          </p:cNvPr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2771800" y="2564904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>
            <a:hlinkClick r:id="" action="ppaction://hlinkshowjump?jump=nextslide"/>
          </p:cNvPr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>
            <a:hlinkClick r:id="" action="ppaction://hlinkshowjump?jump=nextslide"/>
          </p:cNvPr>
          <p:cNvSpPr/>
          <p:nvPr/>
        </p:nvSpPr>
        <p:spPr>
          <a:xfrm>
            <a:off x="5364088" y="15567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067944" y="3861048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>
            <a:hlinkClick r:id="" action="ppaction://hlinkshowjump?jump=nextslide"/>
          </p:cNvPr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>
            <a:hlinkClick r:id="" action="ppaction://hlinkshowjump?jump=nextslide"/>
          </p:cNvPr>
          <p:cNvSpPr/>
          <p:nvPr/>
        </p:nvSpPr>
        <p:spPr>
          <a:xfrm>
            <a:off x="5364088" y="15567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bdĺžnik 23">
            <a:hlinkClick r:id="" action="ppaction://hlinkshowjump?jump=nextslide"/>
          </p:cNvPr>
          <p:cNvSpPr/>
          <p:nvPr/>
        </p:nvSpPr>
        <p:spPr>
          <a:xfrm>
            <a:off x="2771800" y="270892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4067944" y="1412776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>
            <a:hlinkClick r:id="" action="ppaction://hlinkshowjump?jump=nextslide"/>
          </p:cNvPr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>
            <a:hlinkClick r:id="" action="ppaction://hlinkshowjump?jump=nextslide"/>
          </p:cNvPr>
          <p:cNvSpPr/>
          <p:nvPr/>
        </p:nvSpPr>
        <p:spPr>
          <a:xfrm>
            <a:off x="5364088" y="15567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bdĺžnik 23">
            <a:hlinkClick r:id="" action="ppaction://hlinkshowjump?jump=nextslide"/>
          </p:cNvPr>
          <p:cNvSpPr/>
          <p:nvPr/>
        </p:nvSpPr>
        <p:spPr>
          <a:xfrm>
            <a:off x="2771800" y="270892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>
            <a:hlinkClick r:id="" action="ppaction://hlinkshowjump?jump=nextslide"/>
          </p:cNvPr>
          <p:cNvSpPr/>
          <p:nvPr/>
        </p:nvSpPr>
        <p:spPr>
          <a:xfrm>
            <a:off x="4101744" y="397718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292080" y="2636912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>
            <a:hlinkClick r:id="" action="ppaction://hlinkshowjump?jump=nextslide"/>
          </p:cNvPr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>
            <a:hlinkClick r:id="" action="ppaction://hlinkshowjump?jump=nextslide"/>
          </p:cNvPr>
          <p:cNvSpPr/>
          <p:nvPr/>
        </p:nvSpPr>
        <p:spPr>
          <a:xfrm>
            <a:off x="5364088" y="15567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bdĺžnik 23">
            <a:hlinkClick r:id="" action="ppaction://hlinkshowjump?jump=nextslide"/>
          </p:cNvPr>
          <p:cNvSpPr/>
          <p:nvPr/>
        </p:nvSpPr>
        <p:spPr>
          <a:xfrm>
            <a:off x="2771800" y="270892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>
            <a:hlinkClick r:id="" action="ppaction://hlinkshowjump?jump=nextslide"/>
          </p:cNvPr>
          <p:cNvSpPr/>
          <p:nvPr/>
        </p:nvSpPr>
        <p:spPr>
          <a:xfrm>
            <a:off x="4101744" y="397718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Obdĺžnik 27">
            <a:hlinkClick r:id="" action="ppaction://hlinkshowjump?jump=nextslide"/>
          </p:cNvPr>
          <p:cNvSpPr/>
          <p:nvPr/>
        </p:nvSpPr>
        <p:spPr>
          <a:xfrm>
            <a:off x="4101744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" name="Obdĺžnik 22">
            <a:hlinkClick r:id="" action="ppaction://hlinkshowjump?jump=nextslide"/>
          </p:cNvPr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bdĺžnik 19">
            <a:hlinkClick r:id="" action="ppaction://hlinkshowjump?jump=nextslide"/>
          </p:cNvPr>
          <p:cNvSpPr/>
          <p:nvPr/>
        </p:nvSpPr>
        <p:spPr>
          <a:xfrm>
            <a:off x="5364088" y="15567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4" name="Obdĺžnik 23">
            <a:hlinkClick r:id="" action="ppaction://hlinkshowjump?jump=nextslide"/>
          </p:cNvPr>
          <p:cNvSpPr/>
          <p:nvPr/>
        </p:nvSpPr>
        <p:spPr>
          <a:xfrm>
            <a:off x="2771800" y="270892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Obdĺžnik 24">
            <a:hlinkClick r:id="" action="ppaction://hlinkshowjump?jump=nextslide"/>
          </p:cNvPr>
          <p:cNvSpPr/>
          <p:nvPr/>
        </p:nvSpPr>
        <p:spPr>
          <a:xfrm>
            <a:off x="4101744" y="397718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8" name="Obdĺžnik 27">
            <a:hlinkClick r:id="" action="ppaction://hlinkshowjump?jump=nextslide"/>
          </p:cNvPr>
          <p:cNvSpPr/>
          <p:nvPr/>
        </p:nvSpPr>
        <p:spPr>
          <a:xfrm>
            <a:off x="4101744" y="160092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" name="Obdĺžnik 38">
            <a:hlinkClick r:id="" action="ppaction://hlinkshowjump?jump=nextslide"/>
          </p:cNvPr>
          <p:cNvSpPr/>
          <p:nvPr/>
        </p:nvSpPr>
        <p:spPr>
          <a:xfrm>
            <a:off x="5364088" y="2780928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" name="Šípka doprava 39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187624" y="2492896"/>
            <a:ext cx="41804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ALEBO...</a:t>
            </a:r>
            <a:endParaRPr lang="sk-SK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Obrázok 5" descr="3lJh6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564904"/>
            <a:ext cx="2591238" cy="3926119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168992" y="332656"/>
            <a:ext cx="58453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Magický štvorec</a:t>
            </a:r>
            <a:endParaRPr lang="sk-SK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6" name="Tabuľka 15"/>
          <p:cNvGraphicFramePr>
            <a:graphicFrameLocks noGrp="1"/>
          </p:cNvGraphicFramePr>
          <p:nvPr/>
        </p:nvGraphicFramePr>
        <p:xfrm>
          <a:off x="2483768" y="1484784"/>
          <a:ext cx="3816423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bdĺžnik 20"/>
          <p:cNvSpPr/>
          <p:nvPr/>
        </p:nvSpPr>
        <p:spPr>
          <a:xfrm>
            <a:off x="2699792" y="1556792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5364088" y="1412776"/>
            <a:ext cx="7072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sk-SK" sz="88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Obdĺžnik 22"/>
          <p:cNvSpPr/>
          <p:nvPr/>
        </p:nvSpPr>
        <p:spPr>
          <a:xfrm>
            <a:off x="1187624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467544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2805600" y="558924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19797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3923928" y="2708920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Obdĺžnik 30"/>
          <p:cNvSpPr/>
          <p:nvPr/>
        </p:nvSpPr>
        <p:spPr>
          <a:xfrm>
            <a:off x="5220072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2627784" y="3933056"/>
            <a:ext cx="9361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6600" b="1" dirty="0" smtClean="0">
                <a:ln w="11430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dirty="0">
              <a:ln w="11430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3779912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Obdĺžnik 33"/>
          <p:cNvSpPr/>
          <p:nvPr/>
        </p:nvSpPr>
        <p:spPr>
          <a:xfrm>
            <a:off x="4677808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5652120" y="5229200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6660232" y="551723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7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7" name="Obdĺžnik 36"/>
          <p:cNvSpPr/>
          <p:nvPr/>
        </p:nvSpPr>
        <p:spPr>
          <a:xfrm>
            <a:off x="7596336" y="5157192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8422224" y="5561364"/>
            <a:ext cx="6142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66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</a:t>
            </a:r>
            <a:endParaRPr lang="sk-SK" sz="6600" b="1" cap="none" spc="0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Šípka doprava 18">
            <a:hlinkClick r:id="" action="ppaction://hlinkshowjump?jump=nextslide"/>
          </p:cNvPr>
          <p:cNvSpPr/>
          <p:nvPr/>
        </p:nvSpPr>
        <p:spPr>
          <a:xfrm>
            <a:off x="8172400" y="3140968"/>
            <a:ext cx="971600" cy="100811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361 -0.52451 " pathEditMode="relative" ptsTypes="AA">
                                      <p:cBhvr>
                                        <p:cTn id="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6" grpId="0"/>
      <p:bldP spid="27" grpId="0"/>
      <p:bldP spid="29" grpId="0"/>
      <p:bldP spid="33" grpId="0"/>
      <p:bldP spid="34" grpId="0"/>
      <p:bldP spid="35" grpId="1"/>
      <p:bldP spid="36" grpId="0"/>
      <p:bldP spid="37" grpId="0"/>
      <p:bldP spid="38" grpId="0"/>
      <p:bldP spid="19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224</Words>
  <Application>Microsoft Office PowerPoint</Application>
  <PresentationFormat>Prezentácia na obrazovke (4:3)</PresentationFormat>
  <Paragraphs>204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janah</dc:creator>
  <cp:lastModifiedBy>ZŠ Sačurov</cp:lastModifiedBy>
  <cp:revision>10</cp:revision>
  <dcterms:created xsi:type="dcterms:W3CDTF">2019-09-25T19:32:39Z</dcterms:created>
  <dcterms:modified xsi:type="dcterms:W3CDTF">2019-09-26T11:30:16Z</dcterms:modified>
</cp:coreProperties>
</file>