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5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31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E34F4-2029-4452-AD8D-842E3D9CD090}" type="datetimeFigureOut">
              <a:rPr lang="sk-SK" smtClean="0"/>
              <a:t>13. 1. 2021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155EE-5E15-42E8-8DDF-D113B1836B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9797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AF03-6A01-4175-A388-7BBBC82CD830}" type="datetimeFigureOut">
              <a:rPr lang="sk-SK" smtClean="0"/>
              <a:t>13. 1. 2021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2EA0-08BC-47C3-83D3-D90F222BE9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5850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AF03-6A01-4175-A388-7BBBC82CD830}" type="datetimeFigureOut">
              <a:rPr lang="sk-SK" smtClean="0"/>
              <a:t>13. 1. 2021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2EA0-08BC-47C3-83D3-D90F222BE9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7007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AF03-6A01-4175-A388-7BBBC82CD830}" type="datetimeFigureOut">
              <a:rPr lang="sk-SK" smtClean="0"/>
              <a:t>13. 1. 2021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2EA0-08BC-47C3-83D3-D90F222BE9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7067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AF03-6A01-4175-A388-7BBBC82CD830}" type="datetimeFigureOut">
              <a:rPr lang="sk-SK" smtClean="0"/>
              <a:t>13. 1. 2021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2EA0-08BC-47C3-83D3-D90F222BE9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6259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AF03-6A01-4175-A388-7BBBC82CD830}" type="datetimeFigureOut">
              <a:rPr lang="sk-SK" smtClean="0"/>
              <a:t>13. 1. 2021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2EA0-08BC-47C3-83D3-D90F222BE9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964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AF03-6A01-4175-A388-7BBBC82CD830}" type="datetimeFigureOut">
              <a:rPr lang="sk-SK" smtClean="0"/>
              <a:t>13. 1. 2021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2EA0-08BC-47C3-83D3-D90F222BE9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2221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AF03-6A01-4175-A388-7BBBC82CD830}" type="datetimeFigureOut">
              <a:rPr lang="sk-SK" smtClean="0"/>
              <a:t>13. 1. 2021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2EA0-08BC-47C3-83D3-D90F222BE9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028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AF03-6A01-4175-A388-7BBBC82CD830}" type="datetimeFigureOut">
              <a:rPr lang="sk-SK" smtClean="0"/>
              <a:t>13. 1. 2021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2EA0-08BC-47C3-83D3-D90F222BE9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7819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AF03-6A01-4175-A388-7BBBC82CD830}" type="datetimeFigureOut">
              <a:rPr lang="sk-SK" smtClean="0"/>
              <a:t>13. 1. 2021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2EA0-08BC-47C3-83D3-D90F222BE9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396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AF03-6A01-4175-A388-7BBBC82CD830}" type="datetimeFigureOut">
              <a:rPr lang="sk-SK" smtClean="0"/>
              <a:t>13. 1. 2021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2EA0-08BC-47C3-83D3-D90F222BE9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152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AF03-6A01-4175-A388-7BBBC82CD830}" type="datetimeFigureOut">
              <a:rPr lang="sk-SK" smtClean="0"/>
              <a:t>13. 1. 2021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2EA0-08BC-47C3-83D3-D90F222BE9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1915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6AF03-6A01-4175-A388-7BBBC82CD830}" type="datetimeFigureOut">
              <a:rPr lang="sk-SK" smtClean="0"/>
              <a:t>13. 1. 2021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12EA0-08BC-47C3-83D3-D90F222BE9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156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cs typeface="Times New Roman" panose="02020603050405020304" pitchFamily="18" charset="0"/>
              </a:rPr>
              <a:t>Výroba</a:t>
            </a:r>
            <a:r>
              <a:rPr lang="sk-SK" dirty="0" smtClean="0"/>
              <a:t> </a:t>
            </a:r>
            <a:r>
              <a:rPr lang="sk-SK" dirty="0" smtClean="0">
                <a:cs typeface="Times New Roman" panose="02020603050405020304" pitchFamily="18" charset="0"/>
              </a:rPr>
              <a:t>menoviek</a:t>
            </a:r>
            <a:endParaRPr lang="sk-SK" dirty="0"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85799"/>
            <a:ext cx="5544616" cy="275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844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dirty="0" smtClean="0">
                <a:latin typeface="Calibri" panose="020F0502020204030204" pitchFamily="34" charset="0"/>
                <a:cs typeface="Calibri" panose="020F0502020204030204" pitchFamily="34" charset="0"/>
              </a:rPr>
              <a:t>Pomôcky</a:t>
            </a:r>
            <a:endParaRPr lang="sk-SK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rôzne drevené paličky </a:t>
            </a:r>
            <a:endParaRPr lang="sk-S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fixky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bielu kriedu</a:t>
            </a:r>
          </a:p>
          <a:p>
            <a:pPr lvl="0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nožnice klasické aj vzorované</a:t>
            </a:r>
          </a:p>
          <a:p>
            <a:pPr lvl="0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prírodný špagát</a:t>
            </a:r>
          </a:p>
          <a:p>
            <a:pPr lvl="0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lepidlo, lepiace pásky, lepiacu hmotu, zošívačku, kancelárske spinky</a:t>
            </a:r>
          </a:p>
          <a:p>
            <a:pPr lvl="0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pečiatky a atrament</a:t>
            </a:r>
          </a:p>
          <a:p>
            <a:pPr lvl="0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dierkovač</a:t>
            </a:r>
          </a:p>
          <a:p>
            <a:pPr lvl="0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farebný tvrdý papier, kartón a nálepky, na ktoré sa dá písať kriedou</a:t>
            </a:r>
          </a:p>
          <a:p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08" y="1600200"/>
            <a:ext cx="403860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052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3547531" cy="378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57200" y="260648"/>
            <a:ext cx="7738508" cy="944336"/>
          </a:xfrm>
        </p:spPr>
        <p:txBody>
          <a:bodyPr/>
          <a:lstStyle/>
          <a:p>
            <a:pPr algn="l"/>
            <a:r>
              <a:rPr lang="sk-SK" dirty="0" smtClean="0"/>
              <a:t>Ako na to</a:t>
            </a:r>
            <a:endParaRPr lang="sk-SK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k-SK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Najskôr využijeme nálepky pokryté tzv. tabuľovou farbou. </a:t>
            </a:r>
            <a:endParaRPr lang="sk-S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také nemáte, môžete si kúpiť klasickú tabuľovú 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farbu. </a:t>
            </a:r>
          </a:p>
          <a:p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Ešte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jednoduchšie je použiť klasický čierny tvrdý papier.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18764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3" y="620687"/>
            <a:ext cx="3996446" cy="266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28206"/>
            <a:ext cx="4292600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obsahu 3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Prilepíme na drevenú paličku a zapichneme menovku k rastlinke.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331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85779"/>
            <a:ext cx="493088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0813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smtClean="0">
                <a:latin typeface="Calibri" panose="020F0502020204030204" pitchFamily="34" charset="0"/>
                <a:cs typeface="Calibri" panose="020F0502020204030204" pitchFamily="34" charset="0"/>
              </a:rPr>
              <a:t>Ďalší spôsob výroby menoviek</a:t>
            </a:r>
            <a:endParaRPr lang="sk-SK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72965"/>
            <a:ext cx="4930884" cy="222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9" r="18479"/>
          <a:stretch/>
        </p:blipFill>
        <p:spPr bwMode="auto">
          <a:xfrm>
            <a:off x="6084168" y="2780928"/>
            <a:ext cx="2500668" cy="271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738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 </a:t>
            </a:r>
            <a:r>
              <a:rPr lang="sk-SK" dirty="0" smtClean="0"/>
              <a:t>Rada </a:t>
            </a:r>
            <a:r>
              <a:rPr lang="sk-SK" smtClean="0"/>
              <a:t>na záver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Existuje veľa spôsobov ako si vyrobiť menovky k rastlinám. 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Vašou dobrovoľnou domácou úlohou bude si nejakú jednoduchú menovku k rastlinke vyrobiť.</a:t>
            </a:r>
          </a:p>
          <a:p>
            <a:pPr marL="0" indent="0">
              <a:buNone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Záleží len na vašej fantázii.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66847124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126</Words>
  <Application>Microsoft Office PowerPoint</Application>
  <PresentationFormat>Předvádění na obrazovce (4:3)</PresentationFormat>
  <Paragraphs>20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Motív Office</vt:lpstr>
      <vt:lpstr>Výroba menoviek</vt:lpstr>
      <vt:lpstr> Pomôcky</vt:lpstr>
      <vt:lpstr>Ako na to</vt:lpstr>
      <vt:lpstr>Prezentace aplikace PowerPoint</vt:lpstr>
      <vt:lpstr>Ďalší spôsob výroby menoviek</vt:lpstr>
      <vt:lpstr> Rada na záver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Výroba menoviek</dc:title>
  <dc:creator>Toshiba</dc:creator>
  <cp:lastModifiedBy>DELL5550</cp:lastModifiedBy>
  <cp:revision>15</cp:revision>
  <dcterms:created xsi:type="dcterms:W3CDTF">2021-01-07T10:47:29Z</dcterms:created>
  <dcterms:modified xsi:type="dcterms:W3CDTF">2021-01-13T11:41:34Z</dcterms:modified>
</cp:coreProperties>
</file>