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59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19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97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57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1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4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8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4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03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033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82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20E1-0420-4CA5-A0E6-E6B948CE9AF1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694E-7864-44E9-9F36-99F9B39006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7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sk-SK" dirty="0" smtClean="0"/>
              <a:t>Pestovanie rýchlenej zeleniny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08512" cy="34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60"/>
            <a:ext cx="8820472" cy="65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650354" cy="65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89" y="4797152"/>
            <a:ext cx="28956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83568" y="112474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Najčastejšie rýchlené druhy: </a:t>
            </a:r>
            <a:endParaRPr lang="sk-SK" sz="2400" dirty="0" smtClean="0"/>
          </a:p>
          <a:p>
            <a:r>
              <a:rPr lang="sk-SK" sz="2400" b="1" dirty="0" smtClean="0"/>
              <a:t>paprika</a:t>
            </a:r>
            <a:r>
              <a:rPr lang="sk-SK" sz="2400" b="1" dirty="0"/>
              <a:t>, rajčiak, uhorka, kaleráb, karfiol, listová zelenina, šalát hlávkový, </a:t>
            </a:r>
            <a:r>
              <a:rPr lang="sk-SK" sz="2400" b="1" dirty="0" smtClean="0"/>
              <a:t>reďkovka</a:t>
            </a:r>
            <a:r>
              <a:rPr lang="sk-SK" sz="2400" dirty="0"/>
              <a:t> </a:t>
            </a:r>
            <a:r>
              <a:rPr lang="sk-SK" sz="2400" dirty="0" smtClean="0"/>
              <a:t>...</a:t>
            </a:r>
          </a:p>
          <a:p>
            <a:endParaRPr lang="sk-SK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121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5701"/>
            <a:ext cx="2678427" cy="20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60" y="4581128"/>
            <a:ext cx="3004796" cy="20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56" y="2485702"/>
            <a:ext cx="1399875" cy="20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080469" cy="20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4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23528" y="476672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sk-SK" sz="2400" b="1" dirty="0">
                <a:latin typeface="Showcard Gothic" panose="04020904020102020604" pitchFamily="82" charset="0"/>
              </a:rPr>
              <a:t>Organizácia </a:t>
            </a:r>
            <a:r>
              <a:rPr lang="sk-SK" sz="2400" b="1" dirty="0" smtClean="0">
                <a:latin typeface="Showcard Gothic" panose="04020904020102020604" pitchFamily="82" charset="0"/>
              </a:rPr>
              <a:t> práce  pri  vysádzaní  priesad </a:t>
            </a:r>
            <a:r>
              <a:rPr lang="sk-SK" sz="2400" b="1" dirty="0">
                <a:latin typeface="Showcard Gothic" panose="04020904020102020604" pitchFamily="82" charset="0"/>
              </a:rPr>
              <a:t>rýchlenej </a:t>
            </a:r>
            <a:r>
              <a:rPr lang="sk-SK" sz="2400" b="1" dirty="0" smtClean="0">
                <a:latin typeface="Showcard Gothic" panose="04020904020102020604" pitchFamily="82" charset="0"/>
              </a:rPr>
              <a:t> zeleniny</a:t>
            </a:r>
          </a:p>
          <a:p>
            <a:pPr fontAlgn="base"/>
            <a:endParaRPr lang="sk-SK" sz="2400" dirty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rgbClr val="FF0000"/>
                </a:solidFill>
              </a:rPr>
              <a:t>Na vysádzanie vyberáme kvalitné, dobre vyvinuté, nepoškodené priesady. 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 smtClean="0"/>
              <a:t>Vlastné </a:t>
            </a:r>
            <a:r>
              <a:rPr lang="sk-SK" sz="2400" dirty="0">
                <a:solidFill>
                  <a:srgbClr val="00B050"/>
                </a:solidFill>
              </a:rPr>
              <a:t>vysádzanie</a:t>
            </a:r>
            <a:r>
              <a:rPr lang="sk-SK" sz="2400" dirty="0"/>
              <a:t> sa obyčajne vykonáva </a:t>
            </a:r>
            <a:r>
              <a:rPr lang="sk-SK" sz="2400" dirty="0" smtClean="0"/>
              <a:t>ručne. Po </a:t>
            </a:r>
            <a:r>
              <a:rPr lang="sk-SK" sz="2400" dirty="0"/>
              <a:t>vysadení sa priesada </a:t>
            </a:r>
            <a:r>
              <a:rPr lang="sk-SK" sz="2400" dirty="0">
                <a:solidFill>
                  <a:schemeClr val="accent3">
                    <a:lumMod val="75000"/>
                  </a:schemeClr>
                </a:solidFill>
              </a:rPr>
              <a:t>zaleje. </a:t>
            </a: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 err="1" smtClean="0">
                <a:solidFill>
                  <a:srgbClr val="FFC000"/>
                </a:solidFill>
              </a:rPr>
              <a:t>Prihnojovaním</a:t>
            </a:r>
            <a:r>
              <a:rPr lang="sk-SK" sz="2400" dirty="0" smtClean="0">
                <a:solidFill>
                  <a:srgbClr val="FFC000"/>
                </a:solidFill>
              </a:rPr>
              <a:t> </a:t>
            </a:r>
            <a:r>
              <a:rPr lang="sk-SK" sz="2400" dirty="0"/>
              <a:t>urýchľujeme a usmerňujeme rast a vývin rastlín. Obdobie, dávky a spôsoby </a:t>
            </a:r>
            <a:r>
              <a:rPr lang="sk-SK" sz="2400" dirty="0" err="1"/>
              <a:t>prihnojovania</a:t>
            </a:r>
            <a:r>
              <a:rPr lang="sk-SK" sz="2400" dirty="0"/>
              <a:t> volíme podľa náročnosti rýchlenej zeleniny. </a:t>
            </a:r>
            <a:endParaRPr lang="sk-SK" sz="2400" dirty="0" smtClean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Pletím</a:t>
            </a:r>
            <a:r>
              <a:rPr 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kyprením a okopávaním </a:t>
            </a:r>
            <a:r>
              <a:rPr lang="sk-SK" sz="2400" dirty="0"/>
              <a:t>rýchlenej zeleniny ničíme buriny, udržujeme vlahu a zabezpečujeme hrudkovitú štruktúru. Niektoré druhy tiež prihŕňame, aby sa lepšie zakorenili. </a:t>
            </a:r>
            <a:endParaRPr lang="sk-SK" sz="2400" dirty="0" smtClean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chemeClr val="accent5"/>
                </a:solidFill>
              </a:rPr>
              <a:t>Vetraním </a:t>
            </a:r>
            <a:r>
              <a:rPr lang="sk-SK" sz="2400" dirty="0">
                <a:solidFill>
                  <a:schemeClr val="accent5"/>
                </a:solidFill>
              </a:rPr>
              <a:t>a zatienením </a:t>
            </a:r>
            <a:r>
              <a:rPr lang="sk-SK" sz="2400" dirty="0"/>
              <a:t>upravujeme pestovateľské podmienky — mikroklímu rýchliarní. </a:t>
            </a:r>
            <a:endParaRPr lang="sk-SK" sz="2400" dirty="0" smtClean="0"/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sk-SK" sz="2400" dirty="0" smtClean="0"/>
              <a:t>Nevyhnutnou </a:t>
            </a:r>
            <a:r>
              <a:rPr lang="sk-SK" sz="2400" dirty="0"/>
              <a:t>súčasťou </a:t>
            </a:r>
            <a:r>
              <a:rPr lang="sk-SK" sz="2400" dirty="0" smtClean="0"/>
              <a:t>veľkovýrobnej </a:t>
            </a:r>
            <a:r>
              <a:rPr lang="sk-SK" sz="2400" dirty="0"/>
              <a:t>technológie rýchlenia je ochrana </a:t>
            </a:r>
            <a:r>
              <a:rPr lang="sk-SK" sz="2400" dirty="0" smtClean="0"/>
              <a:t>proti škodlivým </a:t>
            </a:r>
            <a:r>
              <a:rPr lang="sk-SK" sz="2400" dirty="0"/>
              <a:t>činiteľom.</a:t>
            </a:r>
          </a:p>
          <a:p>
            <a:pPr fontAlgn="base"/>
            <a:r>
              <a:rPr lang="sk-SK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4189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Prezentácia na obrazovke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Pestovanie rýchlenej zeleniny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Rýchlenie zeleniny</dc:title>
  <dc:creator>Toshiba</dc:creator>
  <cp:lastModifiedBy>Toshiba</cp:lastModifiedBy>
  <cp:revision>6</cp:revision>
  <dcterms:created xsi:type="dcterms:W3CDTF">2021-04-11T10:21:07Z</dcterms:created>
  <dcterms:modified xsi:type="dcterms:W3CDTF">2021-04-11T10:53:06Z</dcterms:modified>
</cp:coreProperties>
</file>