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63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804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7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5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957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52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329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92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94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30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90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8997-BF91-4942-A6EF-80FABC77D37D}" type="datetimeFigureOut">
              <a:rPr lang="sk-SK" smtClean="0"/>
              <a:t>12. 2. 2021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EE45-2EAD-472B-A372-EEBA8CDACE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94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Príprava pôdy vo fóliovníku pred sejbou 2</a:t>
            </a:r>
            <a:endParaRPr lang="sk-SK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825625"/>
            <a:ext cx="8558213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Spracovanie pôdy</a:t>
            </a:r>
            <a:endParaRPr lang="sk-SK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sk-SK" dirty="0" smtClean="0"/>
              <a:t>Aby </a:t>
            </a:r>
            <a:r>
              <a:rPr lang="sk-SK" dirty="0"/>
              <a:t>sme zabezpečili maximálne úrody rýchlenej zeleniny </a:t>
            </a:r>
            <a:r>
              <a:rPr lang="sk-SK" dirty="0" smtClean="0"/>
              <a:t>vhodnými </a:t>
            </a:r>
            <a:r>
              <a:rPr lang="sk-SK" dirty="0"/>
              <a:t>zásahmi upravujeme buď priamo, alebo nepriamo vegetačné faktory. </a:t>
            </a:r>
            <a:endParaRPr lang="sk-SK" dirty="0" smtClean="0"/>
          </a:p>
          <a:p>
            <a:pPr fontAlgn="base"/>
            <a:r>
              <a:rPr lang="sk-SK" dirty="0" smtClean="0"/>
              <a:t>Pri </a:t>
            </a:r>
            <a:r>
              <a:rPr lang="sk-SK" dirty="0"/>
              <a:t>spracovaní pôdy používame: hĺbkové spracovanie, povrchové spracovanie, prípravu substrátu, prípadne dezinfekciu </a:t>
            </a:r>
            <a:r>
              <a:rPr lang="sk-SK" dirty="0" smtClean="0"/>
              <a:t>pôdy. </a:t>
            </a:r>
            <a:endParaRPr lang="sk-SK" dirty="0"/>
          </a:p>
          <a:p>
            <a:endParaRPr lang="sk-SK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500" r="12223" b="1766"/>
          <a:stretch/>
        </p:blipFill>
        <p:spPr>
          <a:xfrm>
            <a:off x="1157287" y="1825625"/>
            <a:ext cx="4657725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2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Príprava pôdy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6317"/>
            <a:ext cx="5181600" cy="3889954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Pôdu </a:t>
            </a:r>
            <a:r>
              <a:rPr lang="sk-SK" dirty="0"/>
              <a:t>na výsev semien zeleniny treba starostlivo pripraviť. </a:t>
            </a:r>
            <a:endParaRPr lang="sk-SK" dirty="0" smtClean="0"/>
          </a:p>
          <a:p>
            <a:r>
              <a:rPr lang="sk-SK" dirty="0" smtClean="0"/>
              <a:t>Záhony </a:t>
            </a:r>
            <a:r>
              <a:rPr lang="sk-SK" dirty="0"/>
              <a:t>majú byť jemne pohrabané s primerane vlhkou pôdou. </a:t>
            </a:r>
            <a:endParaRPr lang="sk-SK" dirty="0" smtClean="0"/>
          </a:p>
          <a:p>
            <a:r>
              <a:rPr lang="sk-SK" dirty="0" smtClean="0"/>
              <a:t>Jarná </a:t>
            </a:r>
            <a:r>
              <a:rPr lang="sk-SK" dirty="0"/>
              <a:t>sejba sa </a:t>
            </a:r>
            <a:r>
              <a:rPr lang="sk-SK" dirty="0" smtClean="0"/>
              <a:t>používa pri zeleninách </a:t>
            </a:r>
            <a:r>
              <a:rPr lang="sk-SK" dirty="0"/>
              <a:t>určených na skorý zber a pri zeleninách s dlhým vegetačným obdobím</a:t>
            </a:r>
            <a:r>
              <a:rPr lang="sk-SK" dirty="0" smtClean="0"/>
              <a:t>.</a:t>
            </a:r>
          </a:p>
          <a:p>
            <a:r>
              <a:rPr lang="sk-SK" dirty="0" smtClean="0"/>
              <a:t>Vysiate </a:t>
            </a:r>
            <a:r>
              <a:rPr lang="sk-SK" dirty="0"/>
              <a:t>semená dobre využijú pôdnu </a:t>
            </a:r>
            <a:r>
              <a:rPr lang="sk-SK" dirty="0" smtClean="0"/>
              <a:t>vlahu. </a:t>
            </a:r>
          </a:p>
          <a:p>
            <a:r>
              <a:rPr lang="sk-SK" dirty="0" smtClean="0"/>
              <a:t>Vzídené </a:t>
            </a:r>
            <a:r>
              <a:rPr lang="sk-SK" dirty="0"/>
              <a:t>rastliny zase správne zakoreňujú a postupne sa otužujú.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895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Teplomilné rastliny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7931" y="1690688"/>
            <a:ext cx="4515644" cy="411480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Teplomilné druhy, uhorky, melóny, tekvice a paradajky sa na záhon vysievajú, až keď pominie nebezpečenstvo neskorých jarných mrazov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Pôda má byť vyhriata aspoň na 10 stupňov, čo nastáva obyčajne po 15. máji.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851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Úprava po výseve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3902869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Záhony sa po výseve semien utláčajú doskou alebo lopatou, aby semená priľnuli k povrchu pôdy, a tým sa urýchlilo klíčenie semien. </a:t>
            </a:r>
            <a:endParaRPr lang="sk-SK" dirty="0" smtClean="0"/>
          </a:p>
          <a:p>
            <a:r>
              <a:rPr lang="sk-SK" dirty="0" smtClean="0"/>
              <a:t>Keď </a:t>
            </a:r>
            <a:r>
              <a:rPr lang="sk-SK" dirty="0"/>
              <a:t>rastlinky vzídu, pôda medzi riadkami sa skyprí, aby sa znížilo vyparovanie vody z nej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Umožní sa aj lepší prístup vzduchu ku koreňom rastlín.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50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Kontrolná otázka</a:t>
            </a:r>
            <a:endParaRPr lang="sk-SK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Akým spôsobom sa upravuje pôda po výseve semien?</a:t>
            </a:r>
            <a:endParaRPr lang="sk-SK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8" y="2605087"/>
            <a:ext cx="6829425" cy="3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89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211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Príprava pôdy vo fóliovníku pred sejbou 2</vt:lpstr>
      <vt:lpstr>Spracovanie pôdy</vt:lpstr>
      <vt:lpstr>Príprava pôdy </vt:lpstr>
      <vt:lpstr>Teplomilné rastliny</vt:lpstr>
      <vt:lpstr>Úprava po výseve</vt:lpstr>
      <vt:lpstr>Kontrolná otázka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Príprava pôdy vo fóliovníku pred sejbou 2</dc:title>
  <dc:creator>DELL5550</dc:creator>
  <cp:lastModifiedBy>DELL5550</cp:lastModifiedBy>
  <cp:revision>6</cp:revision>
  <dcterms:created xsi:type="dcterms:W3CDTF">2021-02-12T10:22:23Z</dcterms:created>
  <dcterms:modified xsi:type="dcterms:W3CDTF">2021-02-12T11:47:48Z</dcterms:modified>
</cp:coreProperties>
</file>