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57" d="100"/>
          <a:sy n="57" d="100"/>
        </p:scale>
        <p:origin x="67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722D-E70D-4DCD-9831-8CF82964736D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051A-B8A9-4F5F-BCF1-C6C967E8D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870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722D-E70D-4DCD-9831-8CF82964736D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051A-B8A9-4F5F-BCF1-C6C967E8D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959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722D-E70D-4DCD-9831-8CF82964736D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051A-B8A9-4F5F-BCF1-C6C967E8D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82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722D-E70D-4DCD-9831-8CF82964736D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051A-B8A9-4F5F-BCF1-C6C967E8D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912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722D-E70D-4DCD-9831-8CF82964736D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051A-B8A9-4F5F-BCF1-C6C967E8D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352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722D-E70D-4DCD-9831-8CF82964736D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051A-B8A9-4F5F-BCF1-C6C967E8D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135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722D-E70D-4DCD-9831-8CF82964736D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051A-B8A9-4F5F-BCF1-C6C967E8D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960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722D-E70D-4DCD-9831-8CF82964736D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051A-B8A9-4F5F-BCF1-C6C967E8D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498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722D-E70D-4DCD-9831-8CF82964736D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051A-B8A9-4F5F-BCF1-C6C967E8D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628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722D-E70D-4DCD-9831-8CF82964736D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051A-B8A9-4F5F-BCF1-C6C967E8D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049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722D-E70D-4DCD-9831-8CF82964736D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1051A-B8A9-4F5F-BCF1-C6C967E8D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917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B722D-E70D-4DCD-9831-8CF82964736D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1051A-B8A9-4F5F-BCF1-C6C967E8D0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692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Príprava pôdy vo fóliovníku pred sejbou </a:t>
            </a:r>
            <a:endParaRPr lang="sk-SK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216" y="1825625"/>
            <a:ext cx="65215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9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Príprava pôdy na jeseň</a:t>
            </a:r>
            <a:endParaRPr lang="sk-SK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Pôdu vo fóliovníku ste mali pripraviť na tohoročnú sezónu ešte na jeseň. </a:t>
            </a:r>
            <a:endParaRPr lang="sk-SK" dirty="0" smtClean="0"/>
          </a:p>
          <a:p>
            <a:r>
              <a:rPr lang="sk-SK" dirty="0" smtClean="0"/>
              <a:t>Vtedy </a:t>
            </a:r>
            <a:r>
              <a:rPr lang="sk-SK" dirty="0"/>
              <a:t>sa totiž pôda v zakrytom priestore zásobí živinami z organického hnojiva - maštaľného hnoja. </a:t>
            </a: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9235" y="1825625"/>
            <a:ext cx="4158871" cy="34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76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 výsadbou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4890" y="1596558"/>
            <a:ext cx="4770791" cy="4269019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Pôdu </a:t>
            </a:r>
            <a:r>
              <a:rPr lang="sk-SK" dirty="0"/>
              <a:t>treba dobre prekypriť, aby rastliny ľahšie zakorenili</a:t>
            </a:r>
            <a:r>
              <a:rPr lang="sk-SK" dirty="0" smtClean="0"/>
              <a:t>.</a:t>
            </a:r>
          </a:p>
          <a:p>
            <a:r>
              <a:rPr lang="sk-SK" dirty="0" smtClean="0"/>
              <a:t>Prekopanú pôdu po zime musíme prevzdušniť a urovnať povrch.</a:t>
            </a:r>
          </a:p>
          <a:p>
            <a:r>
              <a:rPr lang="sk-SK" dirty="0" smtClean="0"/>
              <a:t>Toto urobíme </a:t>
            </a:r>
            <a:r>
              <a:rPr lang="sk-SK" dirty="0" err="1" smtClean="0"/>
              <a:t>rotavátorom</a:t>
            </a:r>
            <a:r>
              <a:rPr lang="sk-SK" dirty="0" smtClean="0"/>
              <a:t> alebo jednoducho hrabľami.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353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Hnojenie pred výsevom</a:t>
            </a:r>
            <a:endParaRPr lang="sk-SK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5181600" cy="3761454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Pred výsadbou môžete ešte </a:t>
            </a:r>
            <a:r>
              <a:rPr lang="sk-SK" dirty="0" smtClean="0"/>
              <a:t>použiť:</a:t>
            </a:r>
          </a:p>
          <a:p>
            <a:r>
              <a:rPr lang="sk-SK" dirty="0" smtClean="0"/>
              <a:t> </a:t>
            </a:r>
            <a:r>
              <a:rPr lang="sk-SK" dirty="0"/>
              <a:t>priemyselné </a:t>
            </a:r>
            <a:r>
              <a:rPr lang="sk-SK" dirty="0" smtClean="0"/>
              <a:t>hnojivo</a:t>
            </a:r>
          </a:p>
          <a:p>
            <a:r>
              <a:rPr lang="sk-SK" dirty="0" smtClean="0"/>
              <a:t>granulovaný </a:t>
            </a:r>
            <a:r>
              <a:rPr lang="sk-SK" dirty="0"/>
              <a:t>maštaľný hnoj či slepačí </a:t>
            </a:r>
            <a:r>
              <a:rPr lang="sk-SK" dirty="0" smtClean="0"/>
              <a:t>trus</a:t>
            </a:r>
          </a:p>
          <a:p>
            <a:r>
              <a:rPr lang="sk-SK" dirty="0" smtClean="0"/>
              <a:t>doma </a:t>
            </a:r>
            <a:r>
              <a:rPr lang="sk-SK" dirty="0"/>
              <a:t>vyrobený </a:t>
            </a:r>
            <a:r>
              <a:rPr lang="sk-SK" dirty="0" smtClean="0"/>
              <a:t>kompost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619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Termín výsadby</a:t>
            </a: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smtClean="0"/>
              <a:t>V</a:t>
            </a:r>
            <a:r>
              <a:rPr lang="sk-SK" dirty="0"/>
              <a:t> nevykurovaných  fóliovníkoch môžete </a:t>
            </a:r>
            <a:r>
              <a:rPr lang="sk-SK" dirty="0" smtClean="0"/>
              <a:t>začať </a:t>
            </a:r>
            <a:r>
              <a:rPr lang="sk-SK" dirty="0" smtClean="0"/>
              <a:t>s prvými sejbami</a:t>
            </a:r>
            <a:r>
              <a:rPr lang="sk-SK" dirty="0" smtClean="0"/>
              <a:t> </a:t>
            </a:r>
            <a:r>
              <a:rPr lang="sk-SK" dirty="0"/>
              <a:t>pri priaznivom počasí koncom </a:t>
            </a:r>
            <a:r>
              <a:rPr lang="sk-SK" b="1" dirty="0" smtClean="0"/>
              <a:t>februára. </a:t>
            </a:r>
            <a:endParaRPr lang="sk-SK" b="1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75" y="1825625"/>
            <a:ext cx="4820116" cy="403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3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vysievať</a:t>
            </a: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/>
              <a:t>V týchto chránených priestoroch slnko pôdu dostatočne zohreje, takže môžete do nej vysievať menej náročné </a:t>
            </a:r>
            <a:r>
              <a:rPr lang="sk-SK" dirty="0" smtClean="0"/>
              <a:t>druhy: </a:t>
            </a:r>
          </a:p>
          <a:p>
            <a:r>
              <a:rPr lang="sk-SK" dirty="0" smtClean="0"/>
              <a:t>reďkovka </a:t>
            </a:r>
          </a:p>
          <a:p>
            <a:r>
              <a:rPr lang="sk-SK" dirty="0" smtClean="0"/>
              <a:t>karotka </a:t>
            </a:r>
          </a:p>
          <a:p>
            <a:r>
              <a:rPr lang="sk-SK" dirty="0" smtClean="0"/>
              <a:t>kaleráb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2038" y="1690688"/>
            <a:ext cx="4640262" cy="394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3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Kontrolná otázka</a:t>
            </a:r>
            <a:endParaRPr lang="sk-SK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Napíš termín vysádzania semien do fóliovníka</a:t>
            </a:r>
            <a:endParaRPr lang="sk-SK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8" y="3049121"/>
            <a:ext cx="6387353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077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76</Words>
  <Application>Microsoft Office PowerPoint</Application>
  <PresentationFormat>Širokoúhlá obrazovka</PresentationFormat>
  <Paragraphs>23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Príprava pôdy vo fóliovníku pred sejbou </vt:lpstr>
      <vt:lpstr>Príprava pôdy na jeseň</vt:lpstr>
      <vt:lpstr>Pred výsadbou</vt:lpstr>
      <vt:lpstr>Hnojenie pred výsevom</vt:lpstr>
      <vt:lpstr>Termín výsadby</vt:lpstr>
      <vt:lpstr>Čo vysievať</vt:lpstr>
      <vt:lpstr>Kontrolná otázka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Príprava pôdy vo fóliovníku pred sejbou</dc:title>
  <dc:creator>DELL5550</dc:creator>
  <cp:lastModifiedBy>DELL5550</cp:lastModifiedBy>
  <cp:revision>7</cp:revision>
  <dcterms:created xsi:type="dcterms:W3CDTF">2021-02-07T08:37:16Z</dcterms:created>
  <dcterms:modified xsi:type="dcterms:W3CDTF">2021-02-07T09:40:38Z</dcterms:modified>
</cp:coreProperties>
</file>