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60" r:id="rId6"/>
    <p:sldId id="262" r:id="rId7"/>
    <p:sldId id="266" r:id="rId8"/>
    <p:sldId id="267" r:id="rId9"/>
    <p:sldId id="274" r:id="rId10"/>
    <p:sldId id="278" r:id="rId11"/>
    <p:sldId id="27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D81C-ABB5-4D6E-BE54-F619CCE7EF2B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87C7-E821-440D-B0B3-95A0DE016E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84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D81C-ABB5-4D6E-BE54-F619CCE7EF2B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87C7-E821-440D-B0B3-95A0DE016E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577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D81C-ABB5-4D6E-BE54-F619CCE7EF2B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87C7-E821-440D-B0B3-95A0DE016E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05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5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9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0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7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8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9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D81C-ABB5-4D6E-BE54-F619CCE7EF2B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87C7-E821-440D-B0B3-95A0DE016E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7616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4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04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6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4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1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2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0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2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D81C-ABB5-4D6E-BE54-F619CCE7EF2B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87C7-E821-440D-B0B3-95A0DE016E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297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3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8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1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7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0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5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0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3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1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D81C-ABB5-4D6E-BE54-F619CCE7EF2B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87C7-E821-440D-B0B3-95A0DE016E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6465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4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3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8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D81C-ABB5-4D6E-BE54-F619CCE7EF2B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87C7-E821-440D-B0B3-95A0DE016E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057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D81C-ABB5-4D6E-BE54-F619CCE7EF2B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87C7-E821-440D-B0B3-95A0DE016E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907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D81C-ABB5-4D6E-BE54-F619CCE7EF2B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87C7-E821-440D-B0B3-95A0DE016E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015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D81C-ABB5-4D6E-BE54-F619CCE7EF2B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87C7-E821-440D-B0B3-95A0DE016E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412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D81C-ABB5-4D6E-BE54-F619CCE7EF2B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87C7-E821-440D-B0B3-95A0DE016E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959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D81C-ABB5-4D6E-BE54-F619CCE7EF2B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87C7-E821-440D-B0B3-95A0DE016E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876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8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DA8D-C1DF-42FC-8BC5-F0C50ABF10DC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7. 4. 2021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6A08-DDF1-4C0D-BDC6-3D1AE0565D4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5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Výsadba a pestovanie rastlín</a:t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78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rgbClr val="006666"/>
                </a:solidFill>
                <a:latin typeface="Bookman Old Style" panose="02050604050505020204" pitchFamily="18" charset="0"/>
              </a:rPr>
              <a:t>AGROTECHNIKA PESTOVANIA</a:t>
            </a:r>
            <a:endParaRPr lang="sk-SK" sz="3600" dirty="0">
              <a:solidFill>
                <a:srgbClr val="006666"/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  </a:t>
            </a:r>
            <a:r>
              <a:rPr lang="sk-SK" sz="2000" b="1" i="0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 </a:t>
            </a:r>
            <a:r>
              <a:rPr lang="sk-SK" sz="2000" b="1" i="0" dirty="0">
                <a:solidFill>
                  <a:srgbClr val="990033"/>
                </a:solidFill>
                <a:latin typeface="Bookman Old Style" panose="02050604050505020204" pitchFamily="18" charset="0"/>
              </a:rPr>
              <a:t>(rozvaha) pestovania zeleniny</a:t>
            </a:r>
            <a:r>
              <a:rPr lang="sk-SK" dirty="0" smtClean="0"/>
              <a:t>  (čo budeme pestovať)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endParaRPr lang="sk-SK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    </a:t>
            </a:r>
            <a:r>
              <a:rPr lang="sk-SK" sz="2000" b="1" i="0" dirty="0">
                <a:solidFill>
                  <a:srgbClr val="990033"/>
                </a:solidFill>
                <a:latin typeface="Bookman Old Style" panose="02050604050505020204" pitchFamily="18" charset="0"/>
              </a:rPr>
              <a:t>ktoré zeleninové druhy budeme pestovať </a:t>
            </a:r>
            <a:r>
              <a:rPr lang="sk-SK" dirty="0"/>
              <a:t>(zeleninové trate)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000" b="1" i="0" dirty="0" smtClean="0">
              <a:solidFill>
                <a:srgbClr val="990033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000" b="1" i="0" dirty="0">
                <a:solidFill>
                  <a:srgbClr val="990033"/>
                </a:solidFill>
                <a:latin typeface="Bookman Old Style" panose="02050604050505020204" pitchFamily="18" charset="0"/>
              </a:rPr>
              <a:t> </a:t>
            </a:r>
            <a:r>
              <a:rPr lang="sk-SK" sz="2000" b="1" i="0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   akú rozlohu máme na pestovanie k dispozícii    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000" b="1" i="0" dirty="0">
              <a:solidFill>
                <a:srgbClr val="990033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000" b="1" i="0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     aká je expozícia záhrady </a:t>
            </a:r>
            <a:r>
              <a:rPr lang="sk-SK" dirty="0"/>
              <a:t>(orientácia na svetové strany)  </a:t>
            </a:r>
            <a:endParaRPr lang="sk-SK" dirty="0" smtClean="0"/>
          </a:p>
          <a:p>
            <a:pPr>
              <a:buFont typeface="Wingdings" panose="05000000000000000000" pitchFamily="2" charset="2"/>
              <a:buChar char="v"/>
            </a:pPr>
            <a:endParaRPr lang="sk-SK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    </a:t>
            </a:r>
            <a:r>
              <a:rPr lang="sk-SK" sz="2000" b="1" i="0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aké </a:t>
            </a:r>
            <a:r>
              <a:rPr lang="sk-SK" sz="2000" b="1" i="0" dirty="0">
                <a:solidFill>
                  <a:srgbClr val="990033"/>
                </a:solidFill>
                <a:latin typeface="Bookman Old Style" panose="02050604050505020204" pitchFamily="18" charset="0"/>
              </a:rPr>
              <a:t>sú sklonové </a:t>
            </a:r>
            <a:r>
              <a:rPr lang="sk-SK" sz="2000" b="1" i="0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pomery </a:t>
            </a:r>
            <a:r>
              <a:rPr lang="sk-SK" dirty="0"/>
              <a:t>(rovina, mierny svah, </a:t>
            </a:r>
            <a:r>
              <a:rPr lang="sk-SK" dirty="0" smtClean="0"/>
              <a:t>terasy a pod.)</a:t>
            </a:r>
          </a:p>
          <a:p>
            <a:pPr>
              <a:buFont typeface="Wingdings" panose="05000000000000000000" pitchFamily="2" charset="2"/>
              <a:buChar char="v"/>
            </a:pPr>
            <a:endParaRPr lang="sk-SK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    </a:t>
            </a:r>
            <a:r>
              <a:rPr lang="sk-SK" sz="2000" b="1" i="0" dirty="0">
                <a:solidFill>
                  <a:srgbClr val="990033"/>
                </a:solidFill>
                <a:latin typeface="Bookman Old Style" panose="02050604050505020204" pitchFamily="18" charset="0"/>
              </a:rPr>
              <a:t>aké sú svetelné </a:t>
            </a:r>
            <a:r>
              <a:rPr lang="sk-SK" sz="2000" b="1" i="0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pomery </a:t>
            </a:r>
            <a:r>
              <a:rPr lang="sk-SK" dirty="0"/>
              <a:t>(plné svetlo, polotieň, tieň</a:t>
            </a:r>
            <a:r>
              <a:rPr lang="sk-SK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sk-SK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    </a:t>
            </a:r>
            <a:r>
              <a:rPr lang="sk-SK" sz="2000" b="1" i="0" dirty="0">
                <a:solidFill>
                  <a:srgbClr val="990033"/>
                </a:solidFill>
                <a:latin typeface="Bookman Old Style" panose="02050604050505020204" pitchFamily="18" charset="0"/>
              </a:rPr>
              <a:t>aké sú zdroje vody</a:t>
            </a:r>
          </a:p>
          <a:p>
            <a:pPr>
              <a:buFont typeface="Wingdings" panose="05000000000000000000" pitchFamily="2" charset="2"/>
              <a:buChar char="v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570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54494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72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6" y="203060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1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8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54" y="1052736"/>
            <a:ext cx="33835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Výsev a výsadba zelení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8086"/>
            <a:ext cx="3312368" cy="183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899592" y="2996952"/>
            <a:ext cx="3173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>
                <a:solidFill>
                  <a:prstClr val="black"/>
                </a:solidFill>
              </a:rPr>
              <a:t>Na zľahka utlačenú a uhladenú zeminu rozsejeme semená.</a:t>
            </a:r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792636" y="300976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>
                <a:solidFill>
                  <a:prstClr val="black"/>
                </a:solidFill>
              </a:rPr>
              <a:t>Pomocou sita nanesieme tenkú kryciu vrstvu zeminy.</a:t>
            </a:r>
            <a:endParaRPr lang="sk-SK" dirty="0">
              <a:solidFill>
                <a:prstClr val="black"/>
              </a:solidFill>
            </a:endParaRPr>
          </a:p>
        </p:txBody>
      </p:sp>
      <p:pic>
        <p:nvPicPr>
          <p:cNvPr id="2054" name="Picture 6" descr="Výsev a výsadba zelenín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57945"/>
            <a:ext cx="3312368" cy="186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ev a výsadba zelenín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4" y="3657944"/>
            <a:ext cx="3388936" cy="186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4792636" y="5661248"/>
            <a:ext cx="4171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>
                <a:solidFill>
                  <a:prstClr val="black"/>
                </a:solidFill>
              </a:rPr>
              <a:t>Zeminu udržiavame vlhkú, nie mokrú. Debničku môžeme zakryť fóliou, ktorá udržuje vlhkosť a teplo. Keď semienka začnú vzchádzať, fóliu odstránime.</a:t>
            </a:r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899593" y="568568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solidFill>
                  <a:prstClr val="black"/>
                </a:solidFill>
              </a:rPr>
              <a:t>Zeminu v miske mierne pokropíme.</a:t>
            </a:r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4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511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83568" y="602128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Rastliny rozsadíme veľmi starostlivo, jamky robíme podľa kolíka, a uchopíme ich za klíčny lístok, nikdy nie za stonku.</a:t>
            </a:r>
          </a:p>
        </p:txBody>
      </p:sp>
    </p:spTree>
    <p:extLst>
      <p:ext uri="{BB962C8B-B14F-4D97-AF65-F5344CB8AC3E}">
        <p14:creationId xmlns:p14="http://schemas.microsoft.com/office/powerpoint/2010/main" val="78622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rgbClr val="CC6600"/>
                </a:solidFill>
                <a:latin typeface="Bookman Old Style" panose="02050604050505020204" pitchFamily="18" charset="0"/>
              </a:rPr>
              <a:t>Sadenie zeleniny</a:t>
            </a:r>
            <a:endParaRPr lang="sk-SK" sz="3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784976" cy="5760640"/>
          </a:xfrm>
        </p:spPr>
        <p:txBody>
          <a:bodyPr/>
          <a:lstStyle/>
          <a:p>
            <a:pPr marL="0" indent="0" algn="ctr">
              <a:buNone/>
            </a:pPr>
            <a:r>
              <a:rPr lang="sk-SK" b="1" i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ZDRAVÉ A VITÁLNE PRIESADY </a:t>
            </a:r>
            <a:r>
              <a:rPr lang="sk-SK" sz="2400" b="1" i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→</a:t>
            </a:r>
            <a:r>
              <a:rPr lang="sk-SK" b="1" i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ZÁKLAD ZDRAVEJ ÚRODY !!!</a:t>
            </a:r>
            <a:endParaRPr lang="sk-SK" sz="2400" b="1" i="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145532" cy="209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www.zahradnictvoiveta.sk/image/produkty/vm_66_f1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233936" cy="20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sepo.wbl.sk/Planty/imag2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11635"/>
            <a:ext cx="3145532" cy="20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sepo.wbl.sk/Planty/priesady_2013/imag28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5"/>
            <a:ext cx="3233936" cy="209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7730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adeshow">
  <a:themeElements>
    <a:clrScheme name="Vlastná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0000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radeshow">
  <a:themeElements>
    <a:clrScheme name="Vlastná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0000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radeshow">
  <a:themeElements>
    <a:clrScheme name="Vlastná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0000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161</Words>
  <Application>Microsoft Office PowerPoint</Application>
  <PresentationFormat>Prezentácia na obrazovke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4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Motív Office</vt:lpstr>
      <vt:lpstr>1_Tradeshow</vt:lpstr>
      <vt:lpstr>2_Tradeshow</vt:lpstr>
      <vt:lpstr>3_Tradeshow</vt:lpstr>
      <vt:lpstr>Výsadba a pestovanie rastlín </vt:lpstr>
      <vt:lpstr>AGROTECHNIKA PESTOVANIA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Sadenie zeleniny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Výsadba a pestovanie rastlín </dc:title>
  <dc:creator>Toshiba</dc:creator>
  <cp:lastModifiedBy>Toshiba</cp:lastModifiedBy>
  <cp:revision>10</cp:revision>
  <dcterms:created xsi:type="dcterms:W3CDTF">2021-04-07T10:32:30Z</dcterms:created>
  <dcterms:modified xsi:type="dcterms:W3CDTF">2021-04-07T11:11:00Z</dcterms:modified>
</cp:coreProperties>
</file>